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65"/>
  </p:notesMasterIdLst>
  <p:handoutMasterIdLst>
    <p:handoutMasterId r:id="rId66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313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314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315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317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16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B87EEB-6B33-44BC-A373-8082E62B92E2}" v="11" dt="2023-02-21T14:45:07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5FB87EEB-6B33-44BC-A373-8082E62B92E2}"/>
    <pc:docChg chg="custSel addSld delSld modSld sldOrd">
      <pc:chgData name="Charles Seager" userId="b6090891032109d0" providerId="LiveId" clId="{5FB87EEB-6B33-44BC-A373-8082E62B92E2}" dt="2023-02-21T14:45:16.465" v="65" actId="1076"/>
      <pc:docMkLst>
        <pc:docMk/>
      </pc:docMkLst>
      <pc:sldChg chg="modSp mod">
        <pc:chgData name="Charles Seager" userId="b6090891032109d0" providerId="LiveId" clId="{5FB87EEB-6B33-44BC-A373-8082E62B92E2}" dt="2023-02-21T14:43:13.558" v="52" actId="1035"/>
        <pc:sldMkLst>
          <pc:docMk/>
          <pc:sldMk cId="2338455878" sldId="296"/>
        </pc:sldMkLst>
        <pc:picChg chg="mod">
          <ac:chgData name="Charles Seager" userId="b6090891032109d0" providerId="LiveId" clId="{5FB87EEB-6B33-44BC-A373-8082E62B92E2}" dt="2023-02-21T14:43:13.558" v="52" actId="1035"/>
          <ac:picMkLst>
            <pc:docMk/>
            <pc:sldMk cId="2338455878" sldId="296"/>
            <ac:picMk id="6" creationId="{C20ED157-5B6D-45D1-ECEC-69669BE62F87}"/>
          </ac:picMkLst>
        </pc:picChg>
      </pc:sldChg>
      <pc:sldChg chg="addSp delSp modSp mod">
        <pc:chgData name="Charles Seager" userId="b6090891032109d0" providerId="LiveId" clId="{5FB87EEB-6B33-44BC-A373-8082E62B92E2}" dt="2023-02-21T14:43:40.239" v="57" actId="14100"/>
        <pc:sldMkLst>
          <pc:docMk/>
          <pc:sldMk cId="3341071673" sldId="312"/>
        </pc:sldMkLst>
        <pc:picChg chg="add del mod">
          <ac:chgData name="Charles Seager" userId="b6090891032109d0" providerId="LiveId" clId="{5FB87EEB-6B33-44BC-A373-8082E62B92E2}" dt="2023-02-21T14:43:25.953" v="54" actId="478"/>
          <ac:picMkLst>
            <pc:docMk/>
            <pc:sldMk cId="3341071673" sldId="312"/>
            <ac:picMk id="5" creationId="{D755288F-E286-4ABB-4E09-16D4FE340666}"/>
          </ac:picMkLst>
        </pc:picChg>
        <pc:picChg chg="add mod">
          <ac:chgData name="Charles Seager" userId="b6090891032109d0" providerId="LiveId" clId="{5FB87EEB-6B33-44BC-A373-8082E62B92E2}" dt="2023-02-21T14:43:40.239" v="57" actId="14100"/>
          <ac:picMkLst>
            <pc:docMk/>
            <pc:sldMk cId="3341071673" sldId="312"/>
            <ac:picMk id="6" creationId="{1C85D079-6241-3DD1-A81A-E192CE8B0041}"/>
          </ac:picMkLst>
        </pc:picChg>
      </pc:sldChg>
      <pc:sldChg chg="addSp modSp new mod ord">
        <pc:chgData name="Charles Seager" userId="b6090891032109d0" providerId="LiveId" clId="{5FB87EEB-6B33-44BC-A373-8082E62B92E2}" dt="2023-02-17T19:01:13.778" v="8" actId="14100"/>
        <pc:sldMkLst>
          <pc:docMk/>
          <pc:sldMk cId="61159144" sldId="313"/>
        </pc:sldMkLst>
        <pc:picChg chg="add mod">
          <ac:chgData name="Charles Seager" userId="b6090891032109d0" providerId="LiveId" clId="{5FB87EEB-6B33-44BC-A373-8082E62B92E2}" dt="2023-02-17T18:59:08.417" v="5" actId="14100"/>
          <ac:picMkLst>
            <pc:docMk/>
            <pc:sldMk cId="61159144" sldId="313"/>
            <ac:picMk id="5" creationId="{C949ED80-E0D5-77C6-1A96-26A60DE699B1}"/>
          </ac:picMkLst>
        </pc:picChg>
        <pc:picChg chg="add mod">
          <ac:chgData name="Charles Seager" userId="b6090891032109d0" providerId="LiveId" clId="{5FB87EEB-6B33-44BC-A373-8082E62B92E2}" dt="2023-02-17T19:01:13.778" v="8" actId="14100"/>
          <ac:picMkLst>
            <pc:docMk/>
            <pc:sldMk cId="61159144" sldId="313"/>
            <ac:picMk id="6" creationId="{58EA35D6-FFC7-C0E0-0035-07DA2F23F2D8}"/>
          </ac:picMkLst>
        </pc:picChg>
      </pc:sldChg>
      <pc:sldChg chg="addSp modSp new mod">
        <pc:chgData name="Charles Seager" userId="b6090891032109d0" providerId="LiveId" clId="{5FB87EEB-6B33-44BC-A373-8082E62B92E2}" dt="2023-02-17T19:03:29.390" v="16" actId="1076"/>
        <pc:sldMkLst>
          <pc:docMk/>
          <pc:sldMk cId="2382149975" sldId="314"/>
        </pc:sldMkLst>
        <pc:picChg chg="add mod">
          <ac:chgData name="Charles Seager" userId="b6090891032109d0" providerId="LiveId" clId="{5FB87EEB-6B33-44BC-A373-8082E62B92E2}" dt="2023-02-17T19:02:37.081" v="12" actId="14100"/>
          <ac:picMkLst>
            <pc:docMk/>
            <pc:sldMk cId="2382149975" sldId="314"/>
            <ac:picMk id="5" creationId="{53FCBAFE-A18B-3380-899A-3CB10B472A84}"/>
          </ac:picMkLst>
        </pc:picChg>
        <pc:picChg chg="add mod">
          <ac:chgData name="Charles Seager" userId="b6090891032109d0" providerId="LiveId" clId="{5FB87EEB-6B33-44BC-A373-8082E62B92E2}" dt="2023-02-17T19:03:29.390" v="16" actId="1076"/>
          <ac:picMkLst>
            <pc:docMk/>
            <pc:sldMk cId="2382149975" sldId="314"/>
            <ac:picMk id="6" creationId="{5D5CCE64-BF16-EB69-0D3C-9DA6B3D083C3}"/>
          </ac:picMkLst>
        </pc:picChg>
      </pc:sldChg>
      <pc:sldChg chg="addSp modSp new mod">
        <pc:chgData name="Charles Seager" userId="b6090891032109d0" providerId="LiveId" clId="{5FB87EEB-6B33-44BC-A373-8082E62B92E2}" dt="2023-02-17T19:05:13.824" v="21" actId="14100"/>
        <pc:sldMkLst>
          <pc:docMk/>
          <pc:sldMk cId="4186449513" sldId="315"/>
        </pc:sldMkLst>
        <pc:picChg chg="add mod">
          <ac:chgData name="Charles Seager" userId="b6090891032109d0" providerId="LiveId" clId="{5FB87EEB-6B33-44BC-A373-8082E62B92E2}" dt="2023-02-17T19:05:13.824" v="21" actId="14100"/>
          <ac:picMkLst>
            <pc:docMk/>
            <pc:sldMk cId="4186449513" sldId="315"/>
            <ac:picMk id="5" creationId="{04C940C1-BE8A-3806-7F9D-F5088F34CD65}"/>
          </ac:picMkLst>
        </pc:picChg>
      </pc:sldChg>
      <pc:sldChg chg="addSp modSp new mod">
        <pc:chgData name="Charles Seager" userId="b6090891032109d0" providerId="LiveId" clId="{5FB87EEB-6B33-44BC-A373-8082E62B92E2}" dt="2023-02-17T19:07:03.377" v="28" actId="14100"/>
        <pc:sldMkLst>
          <pc:docMk/>
          <pc:sldMk cId="2073625123" sldId="316"/>
        </pc:sldMkLst>
        <pc:picChg chg="add mod">
          <ac:chgData name="Charles Seager" userId="b6090891032109d0" providerId="LiveId" clId="{5FB87EEB-6B33-44BC-A373-8082E62B92E2}" dt="2023-02-17T19:06:25.577" v="25" actId="14100"/>
          <ac:picMkLst>
            <pc:docMk/>
            <pc:sldMk cId="2073625123" sldId="316"/>
            <ac:picMk id="5" creationId="{6BA9B9BA-50A7-7391-0235-AF1ADE78DAF9}"/>
          </ac:picMkLst>
        </pc:picChg>
        <pc:picChg chg="add mod">
          <ac:chgData name="Charles Seager" userId="b6090891032109d0" providerId="LiveId" clId="{5FB87EEB-6B33-44BC-A373-8082E62B92E2}" dt="2023-02-17T19:07:03.377" v="28" actId="14100"/>
          <ac:picMkLst>
            <pc:docMk/>
            <pc:sldMk cId="2073625123" sldId="316"/>
            <ac:picMk id="6" creationId="{8F336F90-C972-8AB6-7E65-91E864B0A125}"/>
          </ac:picMkLst>
        </pc:picChg>
      </pc:sldChg>
      <pc:sldChg chg="new del">
        <pc:chgData name="Charles Seager" userId="b6090891032109d0" providerId="LiveId" clId="{5FB87EEB-6B33-44BC-A373-8082E62B92E2}" dt="2023-02-17T19:07:12.194" v="30" actId="47"/>
        <pc:sldMkLst>
          <pc:docMk/>
          <pc:sldMk cId="414163623" sldId="317"/>
        </pc:sldMkLst>
      </pc:sldChg>
      <pc:sldChg chg="addSp modSp new mod">
        <pc:chgData name="Charles Seager" userId="b6090891032109d0" providerId="LiveId" clId="{5FB87EEB-6B33-44BC-A373-8082E62B92E2}" dt="2023-02-21T14:45:16.465" v="65" actId="1076"/>
        <pc:sldMkLst>
          <pc:docMk/>
          <pc:sldMk cId="4045216820" sldId="317"/>
        </pc:sldMkLst>
        <pc:picChg chg="add mod">
          <ac:chgData name="Charles Seager" userId="b6090891032109d0" providerId="LiveId" clId="{5FB87EEB-6B33-44BC-A373-8082E62B92E2}" dt="2023-02-21T14:44:28.280" v="61" actId="1076"/>
          <ac:picMkLst>
            <pc:docMk/>
            <pc:sldMk cId="4045216820" sldId="317"/>
            <ac:picMk id="5" creationId="{07DA24DD-0F4F-EB57-6881-578B38DB0D3C}"/>
          </ac:picMkLst>
        </pc:picChg>
        <pc:picChg chg="add mod">
          <ac:chgData name="Charles Seager" userId="b6090891032109d0" providerId="LiveId" clId="{5FB87EEB-6B33-44BC-A373-8082E62B92E2}" dt="2023-02-21T14:45:16.465" v="65" actId="1076"/>
          <ac:picMkLst>
            <pc:docMk/>
            <pc:sldMk cId="4045216820" sldId="317"/>
            <ac:picMk id="6" creationId="{8E88069A-EB2A-F750-6537-D9E533722C2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CALC 2 CH 7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J Briggs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9D170-02CD-0A5C-A34E-01306C6D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12FE6-FE63-40EF-6C75-358639EC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56D94-5F12-26A0-61C4-6C561641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9ED80-E0D5-77C6-1A96-26A60DE6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921" y="523875"/>
            <a:ext cx="8274439" cy="6205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A35D6-FFC7-C0E0-0035-07DA2F23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7" y="1609725"/>
            <a:ext cx="4380653" cy="50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0C1E8-3A77-55B3-CBBB-FC190073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4424B-0A32-0B4B-8005-8A217E04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700F1-65DD-3E7D-F0DF-CD29DA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E84A5-6E29-0DE7-95C0-645C0FDC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0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A5FF5-D527-D6C2-0E32-5594EDC5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39803-0A9F-B133-0C7E-51B6F0197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FDCB9-9899-39F3-9DFC-3EE4FBBC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1B782-AB64-076A-56F6-0F833376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0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B5EFF-40AE-D94C-8F17-508C4BCA5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05579-26FE-2708-BE80-17909F7EC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8A7F7-13A7-9ED4-1E98-6D330918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BB9D4-BB75-0297-E19E-63CCDCF9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9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DD097-CAA8-6728-1437-D67026B7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B91EBD-ECCF-34C1-683C-4C7D82A1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C1A3E-4344-0BEC-1DA5-726861E2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A5B1C-69CB-AE40-63D3-5D537AA3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47593-DD3A-8266-5137-87A9E5B3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723F0-1A9B-B5EF-75DC-396381E7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E69CC-1057-2026-EB6D-E96D68D5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82C52-7D90-695E-39DD-6C9EFA6A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9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DBFA6C-E6C3-9CDF-9BD5-0F4D8363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E8606-B783-5129-37FB-FBBE50E2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57599-E7A5-51DA-1D8C-CE8E3E4D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3556E-0005-6AB9-E83C-519891DE0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94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810D1-8E31-66F0-D34E-66EFA134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3D913-5033-BC7E-CB08-487246E6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853B7-3798-7C91-7AF8-1702F504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9665B-51A7-2E48-6287-A97A986F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50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BC41E-6180-9B75-7388-D5DF84F2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FDD9A-9FCC-54F2-D2CF-10374E4C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09100-D6AF-961A-7BAB-5CC62A48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BF394-B16C-E068-2862-318EDB42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17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7743BC-AC94-52EF-FC5B-EB7389FA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AB5DD-E93A-A754-D214-0CAECDFF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92A1A-FA6A-1D62-9822-07C077C7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22662-62C4-D32B-AC51-8A563753D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3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94841-0FCF-D27C-999C-2C857F805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C30F4-325D-6742-8EFF-33A0B34AC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D5CB9-A198-E974-4131-F44D29EB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5224B-663A-681D-4433-BF27120C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4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0FEEB-CD57-33E5-A441-3E8E4597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05944-0381-9C75-EDC3-AA85A722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22019-38F7-9C0A-FFE9-A3EC733A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1CDD9-921E-1B83-A64F-60969873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BDEC3-E905-1416-0456-A172E594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625D6-C55A-1CAE-F3FC-82F8E29D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F41DC-69DF-22F2-00E4-267D5BEA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CBAFE-A18B-3380-899A-3CB10B47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4" y="324481"/>
            <a:ext cx="6013663" cy="6259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5CCE64-BF16-EB69-0D3C-9DA6B3D0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40" y="299162"/>
            <a:ext cx="4970646" cy="62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9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733B0-8EF7-A40C-3161-A7A058C0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00E9F-8999-1E75-D666-27D61731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32CDA-6BFD-A4EF-9668-9FAAEC50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F6492-D5E8-864B-20DD-8F3256F57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23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7B510-F088-2124-84AC-B4DB33F2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ED9666-3ED5-926B-C5B7-A8C80F77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14674-FD5E-D2E1-6F82-6DA48883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8A46A-E59A-BFCE-0437-2D45A935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39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DE18A-44A8-1BFF-E1B9-878E63B4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EFE96-E7E2-D53E-69CE-41C2DD24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04BD8-204F-E0B1-71CC-B98B3693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062FA-15C8-325D-82D8-8A208803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7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F6BAC-2C53-4830-3FB3-02C8CF1A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F59C91-4AD1-7B73-5218-1F3B25CA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F9720-FDAE-E401-EFBA-C61FFB48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4F724-6F49-F49D-DBFE-4107F827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17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A9367-61B2-CE9D-EAD7-154649E50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0500C-9310-035F-DC91-89DE1D19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177A2-AFB2-4288-3797-F4F3C745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CFE99-A84E-8FAE-EAAF-1A9C9A68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62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8AA74-BBED-B4F7-9977-2057B735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51719-5C32-2CC0-0F96-D0957535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5669-EBC1-34A1-01C7-86FCB69B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A0B9F-4E6E-9E59-F94D-EF8C1F60F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7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6CED2-DC84-BD07-9446-2E13780D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96970-C8A7-FD34-3F5A-1BE769E4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6998D-E834-D2BC-C74E-BE6E477E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1EB4D-44B2-F519-D7FF-5465039C4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58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199B9F-253B-DD89-5595-4B7C7302C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0F9D7-D199-FAF7-EDD4-8547B04D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D2607-7629-F3A7-32B0-92BE87D6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A89E4-F7EB-FCB9-6018-955947EB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D22414-F82A-AEDB-38F2-007A3246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4E1327-A821-D794-6A5E-4844CCB9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458F-8272-708E-70BF-FDA7A4ACF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5B059-300B-3B03-A783-FBDED087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48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62004D-57E1-07C3-7D6F-BAA8AF3FF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115F5-6C27-70F5-E750-363BFA72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FBE60-806B-D187-91B5-65945570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721C1-2C80-73FF-7977-4E5B80C2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0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E33CC-8A05-CF7E-CE1C-2DCC34BB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9A307-1A31-7863-CEF4-AAA35C6F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B556-92A8-1B82-18BF-650F2418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A2C15-FC1D-B4B9-7D75-29EEABC7C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83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67FC1-8AFF-91A5-6602-9E780493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59B59-4684-219F-080F-FE5D4768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4C90-F4C6-9F0F-9C0C-F571BE3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7BF83-4597-F66F-6DB5-EF2B83B5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85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02E20-9418-B29F-C5B8-63A88593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5D5D9-1A70-CE39-57DB-E75E7D9A9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E03D5-2317-13DC-9EC6-CDC7487A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940C1-BE8A-3806-7F9D-F5088F34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6" y="1203649"/>
            <a:ext cx="11706835" cy="54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4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4F633-151B-2907-A3D0-F506F205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C565F2-47F7-F005-D24E-F14F220E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667C2-2353-47AE-F8DB-6D6B6F21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E0C96-AC78-8632-D40D-0CB093706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15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929B1-EE87-55AD-D035-58CF0CD5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04D85-2AF8-F960-958B-913AB70A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C4DB4-C2D7-2D24-155A-82BB6C3F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D8489-14E8-1F73-5CC7-729FBC80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3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6E72D-DDAE-4BDF-57BC-75F2B909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C957C-CAB4-550C-114D-781CE22DC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B07C6-3673-16D2-AEF2-C1467A0C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D3129-FFC9-5571-F73E-236975EA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98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159713-6974-D62C-B739-2389AACE4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E9021-286C-8748-702C-3637E637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3950E-E0CE-4292-3488-789F185D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316DE-A62D-1429-CE83-78CD9D2A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63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7BE60-00C4-5564-3F81-F674CA13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964CE-8A1E-2366-2C7C-BDBCBD6F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A016F-E340-5D68-0DC1-14E463D2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6F124-D180-6025-E8E5-7A23FF48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22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8753C-9F9D-EBF5-F296-C642EBB7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2E23A-EE2A-6616-CBF5-2A386474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EC2956-2F7C-D4D0-C893-9925404B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F9386-CA2A-3C46-5139-787CC4B1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0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2B633-3A4C-B757-106F-148FBEBA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58247-01A3-87CC-90AC-8AF3C09B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16656-A83E-9FF8-21F4-9EB2A526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82C98-0E4C-086E-E7CB-9999D6C6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29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3EF7E-22DD-8791-DB2D-F8F6275B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5C48E-A6A7-E9AD-6624-90FB9BE6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4A443-84DE-0E10-D4F5-D5117549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E9291-11F1-F2B7-6294-515085957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35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D2E5C-7ECE-632C-61ED-9AB772944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38ACB-DE81-C8C9-628E-F305EF6F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F913-1441-56DA-6198-628F2633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A24DD-0F4F-EB57-6881-578B38DB0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810" y="164064"/>
            <a:ext cx="5209388" cy="654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8069A-EB2A-F750-6537-D9E53372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7" y="237818"/>
            <a:ext cx="5542537" cy="64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16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A30E9-7998-EA79-54CF-D27EF8AC5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A79F8-1B18-62BE-9C5F-A11B9F820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8AF8B-522D-81A2-4985-31071CE1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F9490-5325-916E-A51E-E30CA2ED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B3A3C-5487-485B-6CDC-71FFFFF4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10E256-3720-F88B-6540-8CEB77642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F3E9-96DA-AB89-531B-E4A13890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0ED157-5B6D-45D1-ECEC-69669BE62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67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55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BAF1E-6261-01A5-52A1-604FA3D9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38096-32BF-E865-5F93-6061EABF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90785-D941-30FD-3F8E-D7919C43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3C7A8-E1C3-5C84-6AF9-941DFD4FD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56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E345D-1016-7AF7-4E5D-96F0E49B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F62E4-6086-78DF-E858-193E97DE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A0B50-BE3B-DA67-3BBB-DD46639F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8C7F5-FB9D-2C98-4B06-F478461E6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9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73AE9E-3855-FE4D-39D9-0FF7FB45E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75C4C-74DD-D22C-FEA9-BC5B9A40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AC96C-CD18-BCE0-67F0-42462E81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BF5E6-49A5-5592-ACFB-98EBD854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74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633A57-AF10-57EE-1BD3-385A769C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74A81-34F0-5BDE-F246-9A4C450F3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2E003-B742-2776-87B3-99999D7D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9B1D9-EFFA-F787-D00A-86962C338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75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11BCA-4BA9-B306-7DB7-04370B10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23B7E-ECC2-0858-E6AE-C8AFE371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5C90E-6C6C-C8B8-106B-5F341405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36216-BCDA-CDB4-A142-2B922BF5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63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99506-D680-AC18-08BF-C46D379A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1869E5-D23C-A335-C1AA-DE56548C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8CA0B-5370-03FA-50BA-605020C4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4CFED-523F-342D-8E26-5CC27E6F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0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824779-59CC-E7E2-0659-333F4C64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9621-A0C0-6772-19D2-0AF283F9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F7E10-B679-0F72-810F-3C26C15F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13251-9EFD-A2F8-7FB3-C37CDC01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13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C4064-389A-A1C5-92C6-4B4AA9F3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6D477-C424-86E1-C762-E1AB90F0A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21AFB-3DF6-B0D4-F134-717732B3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EB9895-A201-DC66-B7E8-3E122627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03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0B2D6-F96B-5204-6AD4-8D8A7ECB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4C5F4-27C9-D46B-74E2-07F19190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D0328-5400-D4D6-9EDD-7A58248E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6FD31-FF9C-ED99-9971-EBB48F933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24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3A179-738D-C1DA-014F-3C5EB98E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7FC29-E81B-C26C-53A8-5C5043D0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08E56-EC6C-A80F-FA8C-88604154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9B9BA-50A7-7391-0235-AF1ADE78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539" y="289473"/>
            <a:ext cx="9261086" cy="63716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336F90-C972-8AB6-7E65-91E864B0A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4" y="289472"/>
            <a:ext cx="2561109" cy="398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25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017E72-0E1B-86B9-5582-0788FA69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23613-E128-9524-E716-7809C2745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A7409-EF0D-3CC3-CBB8-65ABFF83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603DA-4152-2F6A-B82E-677316C3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05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AAD8E-232A-9CF2-A05E-6BA87745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92D461-5035-DF7F-4F6A-D7CEF3B2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2B6C8-853E-5B87-D6E4-01B70768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36228-F6A3-4667-28A3-79BBA913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49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AFAFF-4855-0F10-2F77-A9C9A7C7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77E2F-67FB-8496-79E1-AC1AABD6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77FAD-0A8B-6557-65A5-7CAE418C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9A01E-D34C-C129-56B2-CCDEFC55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23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F49C0-72E2-FC97-77A9-9F70A5600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7F4B9-66D7-A879-F5DB-786A524DD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0EF34-EF66-43BF-8BEE-6B172207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50C43-D96D-E846-C316-09FE3C9A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93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1190E-806C-501D-BDF6-BA3990BA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3E6999-CECA-A06E-3014-B48455FC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F3EF3-38EA-AE46-0C49-2E1172D8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5C572-1B4C-5F5F-925D-2712859B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74E91-7DDA-C5B3-CE9F-E84F1D091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D1345-F3A5-96E0-D4C7-CC91DEAB9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291F2-DF0D-12D6-5A14-99605EE5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8F629-DE3C-F026-89DF-0E14A6D8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8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5A477-754E-5A84-2A2F-2D02C56D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666E6-BD72-5147-7CDE-D97FD59E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B66D-9E44-79FC-AB90-ABDC6EAB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DFE98-0AE6-3F4E-3071-AFF586BA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7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402CC-3725-3F9D-DFB5-E83C4783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35FCC-8E1A-E814-1886-39D8AB8F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7888D-BA1F-5EC3-B84C-06CAE951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4D3F8-8C43-7C23-CB7F-600AC414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01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C0421-5CB3-3B47-FA04-F5E2CC40B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EFA4F-C074-5726-EEC7-472FB9741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7C614-348D-D84B-3859-7D7E2CDF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5D079-6241-3DD1-A81A-E192CE8B0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54242"/>
            <a:ext cx="10353916" cy="64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7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1E297-B4C0-DCC6-F0CA-E2BACFE0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AAB71-798D-D6E2-DF5C-342073C0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2393C-BFD0-6D14-642D-C9339BE5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3C5DA-9739-A854-9469-E5ADB442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3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CF132C-3369-DE52-3AF3-3FF44DF93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AA295-59EE-5BED-6299-F2FDF4870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EB122-4C69-75EC-1E0F-1CBC56D23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B4D4B-AF61-C0FC-60D4-6F8E5471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8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C328B-6E05-213D-DE79-5E0A50B4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EA218-8A14-45BC-6252-4B7A83DF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927A6-E12C-4212-08E5-935BB666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A78CD-0A11-669A-4228-2397FA05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399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{DE5D50ED-39AE-4A92-9EFA-D1C156ACBFCF}tf33713516_win32</Template>
  <TotalTime>52</TotalTime>
  <Words>597</Words>
  <Application>Microsoft Office PowerPoint</Application>
  <PresentationFormat>Widescreen</PresentationFormat>
  <Paragraphs>180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Gill Sans MT</vt:lpstr>
      <vt:lpstr>Walbaum Display</vt:lpstr>
      <vt:lpstr>3DFloatVTI</vt:lpstr>
      <vt:lpstr>CALC 2 CH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2 CH 7</dc:title>
  <dc:creator>Charles Seager</dc:creator>
  <cp:lastModifiedBy>Charles Seager</cp:lastModifiedBy>
  <cp:revision>1</cp:revision>
  <dcterms:created xsi:type="dcterms:W3CDTF">2023-02-15T16:18:29Z</dcterms:created>
  <dcterms:modified xsi:type="dcterms:W3CDTF">2023-02-21T14:45:28Z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